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63FFF-519F-45D9-9AB2-17DA6BC18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16892C4-D501-4E48-AC12-287434B5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E77397-6EAC-4928-8FF4-E20A3127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254DF9-5BF4-4FD0-B87C-91DAE7B1A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0E0469-2004-4C78-80D1-611999A90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0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22245-CD12-4BF7-A6DB-01C2E0736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37B0D1-5EE7-4A16-8B8A-67D294E20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0E380B-9B89-49D6-950C-DE34E157A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64EA5F-974B-4EFC-97EF-06B50C01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D0C297-FA41-454E-A4FA-9F6D9C196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64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814B696-CDD1-4708-A3E2-AD4D99EF7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FCD5464-54EE-4364-AE07-9DE2607F6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C829CC-4166-4964-A362-8A892CF8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56C8B5-D680-4469-9B1A-F10473C46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55E357-E0C3-4663-ABCE-AFF29E844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14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72435-4097-4D4A-BCB4-046856395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3058B8-A5BD-42CB-8F49-4D9F39029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B94E1D-F8E7-4E86-8496-C1B9FFB93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3F966-33D3-42DD-BA8C-6C423C8BB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4083D4-95DC-47E0-82AB-19D74EC1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253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15C639-A277-4127-A5AB-B7C3F0B96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012E955-C1CB-4E18-9E7D-0DB5155DC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4A8808-CF9E-471C-A14E-B6CDF9A92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BB17B9-7BAA-4926-B8F3-A6FACA730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C4322E-6FF0-4F3C-99F1-A15BB373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000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EF92DC-2EBD-456F-A209-B97B14C5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594040-79E5-4461-8C2B-E12722A723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9796427-C481-473B-B752-A9EA724D0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6F32D5-5C25-4F86-A129-B6E49593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B9A6D1-825A-4573-BBC1-A9C799AD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B30051-C983-4CF3-8772-9C7ADFD2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426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24D333-97EF-40EF-A782-253A28526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2ACFFA9-C044-42D4-9E98-849255078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AC1D84E-48C3-43E3-88BF-C61436F38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7AAF6BE-E372-4083-9857-A7A02E8F1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90B8D9F-B314-4C74-833F-9FE3B82D6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FDD04FD-73EC-4560-82F0-BEBBB5C9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59E717C-6A5B-49D7-BDB0-5A507B8D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84A9987-6699-4725-B499-58F5E10E5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64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FE2469-5062-4BDA-A432-5488689A5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C85E45-3965-488E-A931-73690A272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930968A-F93E-49AF-AC65-73C31C385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CBAD92-4585-4FE0-92EC-B8C8C7E5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96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27BBDA-2C6C-4C41-89AA-A04F1E204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AE68BC-2E29-4431-910A-E8CECB39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543A65-2C4D-4A39-B3A1-AE4DA48C4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029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75623E-EA5C-4B77-9A65-8BCEDDD6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CD3EA8B-64B5-4C68-8015-BB7D0B05F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E5F39C-8604-4AAB-8284-7D7FB218E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8377C72-52B8-4A3F-9D80-4D479DC4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251E77-515E-452B-A192-ACC95C9B3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8EE231A-BB0C-4617-8819-BE81A7AC4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16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7188A-BA93-4DE6-A278-AC2B05D67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0BFF81A-1E70-403D-BCD8-117987440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1FB254F-1A41-4AE0-8883-02742D318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EF8D62-A56F-43CA-97EE-AF8E883E5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A2D11B5-57D0-4ABF-9DD2-C471C784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6509F2-93C8-46BF-9D07-95137FC5F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79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4578771-2C94-4072-8D41-56BA522C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E158AC9-CC58-4AFA-A73B-C388E6477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8A8868-7C56-47F8-A84A-A6D5625E9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C62B6-1A5B-45BA-8FC9-7AEBB26C4EA7}" type="datetimeFigureOut">
              <a:rPr lang="cs-CZ" smtClean="0"/>
              <a:t>24.05.2026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5C15A2-C88D-4388-A19D-038DD00D2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8CB2B8-65DD-48F4-A071-07D73C64E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DAE76-2012-4660-8FEB-5CCADBF5A0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00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5FECAD1-9937-4863-AED8-B4FB2CDDC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14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186F907-7A46-421B-8905-841B80F7A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2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50720E2-6FC7-496F-B59A-3BC944A58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485F1B8-8EAC-4CE4-9170-4871BA626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3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F1FE40F-C998-48C9-91B6-D7D866381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57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401C60B-1B52-4655-85AE-68FE793EA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0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285CD2E-B11C-44B2-9BAA-8D0C47AF9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3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D3FAEAA-1C17-4EE8-A3E1-8797FA476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601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Širokoúhlá obrazovka</PresentationFormat>
  <Paragraphs>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Ivona Štěrbová</dc:creator>
  <cp:lastModifiedBy>Ivona Štěrbová</cp:lastModifiedBy>
  <cp:revision>1</cp:revision>
  <dcterms:created xsi:type="dcterms:W3CDTF">2026-05-24T15:35:59Z</dcterms:created>
  <dcterms:modified xsi:type="dcterms:W3CDTF">2026-05-24T15:40:58Z</dcterms:modified>
</cp:coreProperties>
</file>